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62" autoAdjust="0"/>
    <p:restoredTop sz="94717" autoAdjust="0"/>
  </p:normalViewPr>
  <p:slideViewPr>
    <p:cSldViewPr snapToGrid="0">
      <p:cViewPr varScale="1">
        <p:scale>
          <a:sx n="93" d="100"/>
          <a:sy n="93" d="100"/>
        </p:scale>
        <p:origin x="96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50348-EBD3-4148-96B2-AD281C0DD5A3}" type="datetimeFigureOut">
              <a:rPr lang="hu-HU" smtClean="0"/>
              <a:t>2020. 09. 09.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7AEDDD-DBDA-4E3B-8E60-CCE59ECD30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6189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FB7D-BE9A-44D3-AD41-8C10420245FF}" type="datetimeFigureOut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57F2-4F48-40E2-A13D-8644B235CCE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FB7D-BE9A-44D3-AD41-8C10420245FF}" type="datetimeFigureOut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57F2-4F48-40E2-A13D-8644B235CCE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FB7D-BE9A-44D3-AD41-8C10420245FF}" type="datetimeFigureOut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57F2-4F48-40E2-A13D-8644B235CCE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zövegdoboz 6"/>
          <p:cNvSpPr txBox="1"/>
          <p:nvPr userDrawn="1"/>
        </p:nvSpPr>
        <p:spPr>
          <a:xfrm>
            <a:off x="0" y="5380325"/>
            <a:ext cx="91440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Ahhoz, hogy megkapja a helyes megfejtést forgassa el 90°-kal a táblázat betűit kitakaró szürke táblázatot. Ehhez kattintson a táblázatra </a:t>
            </a:r>
            <a:r>
              <a:rPr lang="hu-HU" dirty="0" smtClean="0">
                <a:sym typeface="Wingdings" pitchFamily="2" charset="2"/>
              </a:rPr>
              <a:t>Animációk menü  Egyéni animáció  Jobb oldalon a képernyőn Effektus hozzáadása  Majd pedig kiemelés, azon belül forgás parancsot válassza ki  Végezetül pedig a legördíthető listáknál a mennyiségen belül módosítsa negyedfordulatosra az értéket.</a:t>
            </a:r>
            <a:endParaRPr lang="hu-HU" dirty="0"/>
          </a:p>
        </p:txBody>
      </p:sp>
      <p:sp>
        <p:nvSpPr>
          <p:cNvPr id="8" name="Szövegdoboz 7"/>
          <p:cNvSpPr txBox="1"/>
          <p:nvPr userDrawn="1"/>
        </p:nvSpPr>
        <p:spPr>
          <a:xfrm>
            <a:off x="0" y="391896"/>
            <a:ext cx="914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7000" dirty="0" smtClean="0">
                <a:solidFill>
                  <a:schemeClr val="bg1"/>
                </a:solidFill>
              </a:rPr>
              <a:t>Segítség!</a:t>
            </a:r>
            <a:endParaRPr lang="hu-HU" sz="7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FB7D-BE9A-44D3-AD41-8C10420245FF}" type="datetimeFigureOut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57F2-4F48-40E2-A13D-8644B235CCE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FB7D-BE9A-44D3-AD41-8C10420245FF}" type="datetimeFigureOut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57F2-4F48-40E2-A13D-8644B235CCE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FB7D-BE9A-44D3-AD41-8C10420245FF}" type="datetimeFigureOut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57F2-4F48-40E2-A13D-8644B235CCE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FB7D-BE9A-44D3-AD41-8C10420245FF}" type="datetimeFigureOut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57F2-4F48-40E2-A13D-8644B235CCE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FB7D-BE9A-44D3-AD41-8C10420245FF}" type="datetimeFigureOut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57F2-4F48-40E2-A13D-8644B235CCE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FB7D-BE9A-44D3-AD41-8C10420245FF}" type="datetimeFigureOut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57F2-4F48-40E2-A13D-8644B235CCE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FB7D-BE9A-44D3-AD41-8C10420245FF}" type="datetimeFigureOut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57F2-4F48-40E2-A13D-8644B235CCE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FB7D-BE9A-44D3-AD41-8C10420245FF}" type="datetimeFigureOut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57F2-4F48-40E2-A13D-8644B235CCE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0FB7D-BE9A-44D3-AD41-8C10420245FF}" type="datetimeFigureOut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357F2-4F48-40E2-A13D-8644B235CCE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657116"/>
              </p:ext>
            </p:extLst>
          </p:nvPr>
        </p:nvGraphicFramePr>
        <p:xfrm>
          <a:off x="1692275" y="194945"/>
          <a:ext cx="5759448" cy="5759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9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99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99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99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99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99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99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79954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1.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2.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3.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4.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5.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6.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7.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8.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9.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10.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954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1.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Ü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Ü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1.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954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2.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Ö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É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2.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954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3.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3.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954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4.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É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4.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954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5.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É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5.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954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6.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Ö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6.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954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7.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Ű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7.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954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8.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Ű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8.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9954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9.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Ö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É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9.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9954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10.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É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Ű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ysClr val="windowText" lastClr="000000"/>
                          </a:solidFill>
                        </a:rPr>
                        <a:t>10.</a:t>
                      </a:r>
                      <a:endParaRPr lang="hu-HU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9954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1.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2.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3.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4.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5.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6.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7.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8.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9.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ysClr val="windowText" lastClr="000000"/>
                          </a:solidFill>
                        </a:rPr>
                        <a:t>10.</a:t>
                      </a:r>
                      <a:endParaRPr lang="hu-HU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1" marR="91431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678320"/>
              </p:ext>
            </p:extLst>
          </p:nvPr>
        </p:nvGraphicFramePr>
        <p:xfrm>
          <a:off x="2171998" y="674669"/>
          <a:ext cx="4800000" cy="4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0000"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sz="1800" b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-22861" y="6046470"/>
            <a:ext cx="314170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fontAlgn="base"/>
            <a:r>
              <a:rPr lang="hu-HU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Tüstént </a:t>
            </a:r>
            <a:r>
              <a:rPr lang="hu-HU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nagyobb összeget </a:t>
            </a:r>
            <a:r>
              <a:rPr lang="hu-HU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gyű</a:t>
            </a:r>
            <a:endParaRPr lang="hu-H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5966460" y="6046470"/>
            <a:ext cx="31775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fontAlgn="base"/>
            <a:r>
              <a:rPr lang="hu-HU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 azzal a kéréssel hogy többen</a:t>
            </a:r>
            <a:endParaRPr lang="hu-HU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2788915" y="6046470"/>
            <a:ext cx="369120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fontAlgn="base"/>
            <a:r>
              <a:rPr lang="hu-HU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jtöttünk</a:t>
            </a:r>
            <a:r>
              <a:rPr lang="hu-HU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hu-HU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össze a </a:t>
            </a:r>
            <a:r>
              <a:rPr lang="hu-HU" b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hegedűművészne</a:t>
            </a:r>
            <a:endParaRPr lang="hu-HU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0" y="6426083"/>
            <a:ext cx="31775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fontAlgn="base"/>
            <a:r>
              <a:rPr lang="hu-HU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alszanak hagyja abba a zenét.</a:t>
            </a:r>
            <a:endParaRPr lang="hu-HU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200</Words>
  <Application>Microsoft Office PowerPoint</Application>
  <PresentationFormat>Diavetítés a képernyőre (4:3 oldalarány)</PresentationFormat>
  <Paragraphs>144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AMD</dc:creator>
  <cp:lastModifiedBy>Windows-felhasználó</cp:lastModifiedBy>
  <cp:revision>55</cp:revision>
  <dcterms:created xsi:type="dcterms:W3CDTF">2012-11-10T13:24:45Z</dcterms:created>
  <dcterms:modified xsi:type="dcterms:W3CDTF">2020-09-09T07:01:43Z</dcterms:modified>
</cp:coreProperties>
</file>