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330" r:id="rId2"/>
    <p:sldId id="318" r:id="rId3"/>
    <p:sldId id="319" r:id="rId4"/>
    <p:sldId id="320" r:id="rId5"/>
    <p:sldId id="321" r:id="rId6"/>
    <p:sldId id="322" r:id="rId7"/>
    <p:sldId id="334" r:id="rId8"/>
    <p:sldId id="323" r:id="rId9"/>
    <p:sldId id="335" r:id="rId10"/>
    <p:sldId id="32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364F0FC-D336-4839-94BA-B9DCEF7A832B}">
          <p14:sldIdLst>
            <p14:sldId id="330"/>
            <p14:sldId id="318"/>
            <p14:sldId id="319"/>
            <p14:sldId id="320"/>
            <p14:sldId id="321"/>
            <p14:sldId id="322"/>
            <p14:sldId id="334"/>
            <p14:sldId id="323"/>
            <p14:sldId id="335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8675-021A-4544-AA42-D39E47CD63DB}" type="datetimeFigureOut">
              <a:rPr lang="hu-HU" smtClean="0"/>
              <a:t>2018.07.10.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A2A7-0FA6-4DD3-94EE-EB35C4220C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2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3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3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ryplanszowe.pl/product-pol-3572-Logic-Cards-Pelen-zestaw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ryplanszowe-basanti.pl/gry-planszowe-logiczne/3549-logic-cards-zestaw-niebieski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likk.hu/sztarvilag/filmklikk/o-a-vilag-legnagyobb-showman-je-ismerje-meg-a-barnum-sztorit/d45xb8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tek-fizika.info/mat_online/modulok/leckek.php?fejezet=Fgv&amp;tema=Fgv_08_mf&amp;oldal=saja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atkonyv.fazekas.hu/chapter.php?mode=sne---j-&amp;volume=f_i&amp;code=F.I&amp;chapter=chs_f_i/f_i_masodfv&amp;chapternum=8&amp;topic=F%FCggv%E9nyek&amp;yearpair=7--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atek-fizika.info/mat_online/modulok/leckek.php?fejezet=Fgv&amp;tema=Fgv_08_mf&amp;oldal=sajat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UAe1I983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coub.com/view/127xvr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éptalálat a következőre: „logic cards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5" y="1534969"/>
            <a:ext cx="6494297" cy="47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logic cards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-115910"/>
            <a:ext cx="9118242" cy="79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425003"/>
            <a:ext cx="12192000" cy="818239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Logikai kártyák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517845"/>
            <a:ext cx="12192000" cy="20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legnemesebb művészet</a:t>
            </a:r>
          </a:p>
          <a:p>
            <a:pPr marL="0" indent="0">
              <a:buNone/>
            </a:pPr>
            <a:r>
              <a:rPr lang="hu-H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másokat boldoggá tenni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P. T.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Barnum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(1810 – 1891)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éptalálat a következőre: „barnum cirkusz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3245476"/>
            <a:ext cx="6401004" cy="36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10731" y="3799812"/>
            <a:ext cx="12192000" cy="203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legnagyobb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showman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Jelenet a filmből (2017)</a:t>
            </a:r>
          </a:p>
        </p:txBody>
      </p:sp>
    </p:spTree>
    <p:extLst>
      <p:ext uri="{BB962C8B-B14F-4D97-AF65-F5344CB8AC3E}">
        <p14:creationId xmlns:p14="http://schemas.microsoft.com/office/powerpoint/2010/main" val="825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4" y="0"/>
            <a:ext cx="10217341" cy="68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4" y="1107577"/>
            <a:ext cx="5125793" cy="3422453"/>
          </a:xfrm>
          <a:prstGeom prst="rect">
            <a:avLst/>
          </a:prstGeo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25758" y="309087"/>
            <a:ext cx="12142398" cy="144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Ábrázoljuk azokat a pontokat, amelyek</a:t>
            </a:r>
            <a:b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koordinátái: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3200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²).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Képtalálat a következőre: „másodfokú függvény”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" y="2707898"/>
            <a:ext cx="4138479" cy="39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10731" y="1298619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(0;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1462" y="2352545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(-1; </a:t>
            </a:r>
            <a:r>
              <a:rPr lang="hu-HU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21462" y="1824504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(1; -1)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32193" y="2891305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(2; -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30045" y="3442954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(-2; -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0045" y="3983863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(3; -9)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40776" y="4535511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(-3; -9)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15018" y="5321115"/>
            <a:ext cx="12142398" cy="6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3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↦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32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</p:txBody>
      </p:sp>
    </p:spTree>
    <p:extLst>
      <p:ext uri="{BB962C8B-B14F-4D97-AF65-F5344CB8AC3E}">
        <p14:creationId xmlns:p14="http://schemas.microsoft.com/office/powerpoint/2010/main" val="42743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cím 2"/>
          <p:cNvSpPr txBox="1">
            <a:spLocks/>
          </p:cNvSpPr>
          <p:nvPr/>
        </p:nvSpPr>
        <p:spPr>
          <a:xfrm>
            <a:off x="51514" y="321971"/>
            <a:ext cx="12116641" cy="7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Transzformációk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Képtalálat a következőre: „másodfokú függvény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70" y="3972062"/>
            <a:ext cx="30003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89" y="399245"/>
            <a:ext cx="4933886" cy="3293369"/>
          </a:xfrm>
          <a:prstGeom prst="rect">
            <a:avLst/>
          </a:prstGeom>
        </p:spPr>
      </p:pic>
      <p:pic>
        <p:nvPicPr>
          <p:cNvPr id="9" name="Picture 2" descr="Képtalálat a következőre: „másodfokú függvény”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" y="2707898"/>
            <a:ext cx="4138479" cy="39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" y="1433180"/>
            <a:ext cx="7324050" cy="48902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-12879"/>
            <a:ext cx="7132516" cy="476095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8" y="524631"/>
            <a:ext cx="9141854" cy="63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32" y="3189671"/>
            <a:ext cx="4530911" cy="3137656"/>
          </a:xfrm>
          <a:prstGeom prst="rect">
            <a:avLst/>
          </a:prstGeom>
        </p:spPr>
      </p:pic>
      <p:sp>
        <p:nvSpPr>
          <p:cNvPr id="10" name="Alcím 2"/>
          <p:cNvSpPr txBox="1">
            <a:spLocks/>
          </p:cNvSpPr>
          <p:nvPr/>
        </p:nvSpPr>
        <p:spPr>
          <a:xfrm>
            <a:off x="25758" y="1365162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6 = 1 + 2 + 3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25758" y="450762"/>
            <a:ext cx="10354613" cy="85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Tökéletes számok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10731" y="1916809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Van-e még? Keressünk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és 30 között ilyen számokat!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3610" y="2560748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28 = 1 + 2 + 4 + 7 + 14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1462" y="3357096"/>
            <a:ext cx="10354613" cy="12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Két kérdés azoknak,</a:t>
            </a:r>
            <a:b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akik „világszámra” vágynak: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1462" y="4748013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Van-e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végtelen sok tökéletes szám?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6435" y="5351177"/>
            <a:ext cx="10354613" cy="72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Van-e 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páratlan tökéletes szám?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32" y="3189671"/>
            <a:ext cx="4530911" cy="3137656"/>
          </a:xfrm>
          <a:prstGeom prst="rect">
            <a:avLst/>
          </a:prstGeom>
        </p:spPr>
      </p:pic>
      <p:sp>
        <p:nvSpPr>
          <p:cNvPr id="11" name="Alcím 2"/>
          <p:cNvSpPr txBox="1">
            <a:spLocks/>
          </p:cNvSpPr>
          <p:nvPr/>
        </p:nvSpPr>
        <p:spPr>
          <a:xfrm>
            <a:off x="25758" y="450762"/>
            <a:ext cx="10354613" cy="850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Tökéletes szám, világszám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éptalálat a következőre: „richter kevin”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" y="1622856"/>
            <a:ext cx="3481884" cy="52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richter kevin”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25" y="1622856"/>
            <a:ext cx="8310072" cy="46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sodagomb_kisorias"/>
          <p:cNvSpPr>
            <a:spLocks noChangeAspect="1" noChangeArrowheads="1"/>
          </p:cNvSpPr>
          <p:nvPr/>
        </p:nvSpPr>
        <p:spPr bwMode="auto">
          <a:xfrm>
            <a:off x="38100" y="-22225"/>
            <a:ext cx="3895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0" y="627968"/>
            <a:ext cx="8542021" cy="853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758" y="1661375"/>
            <a:ext cx="10354613" cy="1442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1. Hány darab olyan szabályos sokszög van,</a:t>
            </a:r>
            <a:b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amelyekben a belső szögek fokban kifejezve egész</a:t>
            </a:r>
            <a:b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számok?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98" y="2756075"/>
            <a:ext cx="4545054" cy="653602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" y="3101070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sodagomb_kisorias"/>
          <p:cNvSpPr>
            <a:spLocks noChangeAspect="1" noChangeArrowheads="1"/>
          </p:cNvSpPr>
          <p:nvPr/>
        </p:nvSpPr>
        <p:spPr bwMode="auto">
          <a:xfrm>
            <a:off x="38100" y="-22225"/>
            <a:ext cx="3895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0" y="633755"/>
            <a:ext cx="8542021" cy="926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endParaRPr lang="hu-H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12878" y="1576012"/>
            <a:ext cx="10378223" cy="126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Két, nem egy síkban lévő körvonal metszi</a:t>
            </a:r>
            <a:b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egymást. Van-e közös gömbfelületük?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1272209" y="4465984"/>
            <a:ext cx="2955234" cy="6493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 rot="1158266">
            <a:off x="1736036" y="3670852"/>
            <a:ext cx="530087" cy="20540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110827" y="5078195"/>
            <a:ext cx="5300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767859" y="4526178"/>
            <a:ext cx="5300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80" y="3052292"/>
            <a:ext cx="6014363" cy="401458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3" y="2936385"/>
            <a:ext cx="6110831" cy="40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3107</TotalTime>
  <Words>0</Words>
  <Application>Microsoft Office PowerPoint</Application>
  <PresentationFormat>Szélesvásznú</PresentationFormat>
  <Paragraphs>28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Trebuchet MS</vt:lpstr>
      <vt:lpstr>Wingdings 3</vt:lpstr>
      <vt:lpstr>Fazetta</vt:lpstr>
      <vt:lpstr>  Logikai kártyák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a cirkuszban</dc:title>
  <dc:creator>DELL</dc:creator>
  <cp:lastModifiedBy>László Számadó</cp:lastModifiedBy>
  <cp:revision>153</cp:revision>
  <dcterms:created xsi:type="dcterms:W3CDTF">2016-10-16T18:31:25Z</dcterms:created>
  <dcterms:modified xsi:type="dcterms:W3CDTF">2018-07-10T11:54:52Z</dcterms:modified>
</cp:coreProperties>
</file>