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áromszög 9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E1E5515E-ED0B-4844-846A-04D5D1EC9105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6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E9A5DC-2ED5-4E4A-A960-2655A0EA5D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7F36-3751-434B-A239-21D20FFA90F7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2F63-D4B8-4E1C-AD40-CD45591238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8FFB-3AFC-4139-8C91-233C362F1211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2F56-9230-4774-83FD-380728B60E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4FC6-7992-4CE5-9FD1-F7BED1554E66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2667-0B34-4AE8-8E01-8C63023794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rékszögű háromszög 9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Háromszög 11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Egyenes összekötő 14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15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A008-7E83-40F4-BBE0-0E555CCDE23E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47985-71EB-4116-B4B8-03CEF53011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1B7D-2106-4CD6-B96B-9B3F46594C22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DEEB-F255-42D0-9A63-F551D506CC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D703-E963-4C53-8140-425F7901F765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4D8C04A-8258-4081-BE7A-6559E85119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CAC7-999D-4E4E-B776-B877BCEA1779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7BBD-253F-400A-88F7-49D0B09BB9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4130-BDC2-489A-BBBB-6A3C0B0BB380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BA0C-B1A2-467A-BDAC-A95BC024D8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5107896-91DB-434C-9C90-87317074416D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EB8D728-0B4B-478C-A03A-252A4A6C51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E9FFC72-951F-491D-A137-3B50FCB940DA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693B8126-3D89-4DBC-B3DD-5E26FE80F6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0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0A0533-936D-457A-B451-4FFA65CB436D}" type="datetimeFigureOut">
              <a:rPr lang="hu-HU"/>
              <a:pPr>
                <a:defRPr/>
              </a:pPr>
              <a:t>2017.09.14.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3F6375-8879-4E46-AF76-7B67B86F7A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6" r:id="rId6"/>
    <p:sldLayoutId id="2147483705" r:id="rId7"/>
    <p:sldLayoutId id="2147483712" r:id="rId8"/>
    <p:sldLayoutId id="2147483713" r:id="rId9"/>
    <p:sldLayoutId id="2147483704" r:id="rId10"/>
    <p:sldLayoutId id="2147483703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rita.kadar@upcmail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7668344" cy="1800201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hu-H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hu-H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hu-H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Geometria vagy művészet?</a:t>
            </a:r>
            <a: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hu-H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avagy  Vasarely másképp</a:t>
            </a:r>
            <a:endParaRPr lang="hu-H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9219" name="Kép 4" descr="hasonlósá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141663"/>
            <a:ext cx="16716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zövegdoboz 5"/>
          <p:cNvSpPr txBox="1">
            <a:spLocks noChangeArrowheads="1"/>
          </p:cNvSpPr>
          <p:nvPr/>
        </p:nvSpPr>
        <p:spPr bwMode="auto">
          <a:xfrm>
            <a:off x="539750" y="5516563"/>
            <a:ext cx="52562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entury Gothic" pitchFamily="34" charset="0"/>
              </a:rPr>
              <a:t>Kádár Rita</a:t>
            </a:r>
          </a:p>
          <a:p>
            <a:r>
              <a:rPr lang="hu-HU">
                <a:latin typeface="Century Gothic" pitchFamily="34" charset="0"/>
              </a:rPr>
              <a:t>Eötvös József Általános Iskola</a:t>
            </a:r>
          </a:p>
          <a:p>
            <a:r>
              <a:rPr lang="hu-HU">
                <a:latin typeface="Century Gothic" pitchFamily="34" charset="0"/>
              </a:rPr>
              <a:t>Budapest, XIII. kerület</a:t>
            </a:r>
          </a:p>
          <a:p>
            <a:pPr>
              <a:buFont typeface="Arial" charset="0"/>
              <a:buChar char="•"/>
            </a:pPr>
            <a:endParaRPr lang="hu-H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915536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Saját „Vasarely” kép alkotása</a:t>
            </a:r>
            <a:endParaRPr lang="hu-H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5" name="Picture 2" descr="D:\Rita dok\Nyári tábor\Nyári tábor 2007\2007_07_26\IMG_01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882775"/>
            <a:ext cx="6096000" cy="4572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Köszönöm a figyelmet!</a:t>
            </a:r>
            <a:endParaRPr lang="hu-H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250825" y="4149725"/>
            <a:ext cx="8229600" cy="23383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mtClean="0"/>
              <a:t>Kádár Rita</a:t>
            </a:r>
          </a:p>
          <a:p>
            <a:pPr>
              <a:buFont typeface="Wingdings 2" pitchFamily="18" charset="2"/>
              <a:buNone/>
            </a:pPr>
            <a:r>
              <a:rPr lang="hu-HU" smtClean="0"/>
              <a:t>Eötvös József Általános Iskola</a:t>
            </a:r>
          </a:p>
          <a:p>
            <a:pPr>
              <a:buFont typeface="Wingdings 2" pitchFamily="18" charset="2"/>
              <a:buNone/>
            </a:pPr>
            <a:r>
              <a:rPr lang="hu-HU" smtClean="0"/>
              <a:t>Budapest, 1131 Futár u. 18.</a:t>
            </a:r>
          </a:p>
          <a:p>
            <a:pPr>
              <a:buFont typeface="Wingdings 2" pitchFamily="18" charset="2"/>
              <a:buNone/>
            </a:pPr>
            <a:r>
              <a:rPr lang="hu-HU" smtClean="0">
                <a:hlinkClick r:id="rId2"/>
              </a:rPr>
              <a:t>rita.kadar@upcmail.hu</a:t>
            </a:r>
            <a:endParaRPr lang="hu-HU" smtClean="0"/>
          </a:p>
          <a:p>
            <a:pPr>
              <a:buFont typeface="Wingdings 2" pitchFamily="18" charset="2"/>
              <a:buNone/>
            </a:pPr>
            <a:endParaRPr lang="hu-HU" smtClean="0"/>
          </a:p>
        </p:txBody>
      </p:sp>
      <p:pic>
        <p:nvPicPr>
          <p:cNvPr id="19460" name="Kép 6" descr="vasarely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844675"/>
            <a:ext cx="18653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17788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hu-HU" sz="4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Bevezetés</a:t>
            </a:r>
            <a:endParaRPr lang="hu-HU" sz="4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43" name="Tartalom helye 3" descr="images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48488" y="1052513"/>
            <a:ext cx="1800225" cy="1800225"/>
          </a:xfrm>
        </p:spPr>
      </p:pic>
      <p:sp>
        <p:nvSpPr>
          <p:cNvPr id="10244" name="Szövegdoboz 4"/>
          <p:cNvSpPr txBox="1">
            <a:spLocks noChangeArrowheads="1"/>
          </p:cNvSpPr>
          <p:nvPr/>
        </p:nvSpPr>
        <p:spPr bwMode="auto">
          <a:xfrm>
            <a:off x="323850" y="3716338"/>
            <a:ext cx="5688013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4000">
                <a:latin typeface="Century Gothic" pitchFamily="34" charset="0"/>
              </a:rPr>
              <a:t> ébresztő játék</a:t>
            </a:r>
          </a:p>
          <a:p>
            <a:pPr>
              <a:buFont typeface="Arial" charset="0"/>
              <a:buChar char="•"/>
            </a:pPr>
            <a:r>
              <a:rPr lang="hu-HU" sz="4000">
                <a:latin typeface="Century Gothic" pitchFamily="34" charset="0"/>
              </a:rPr>
              <a:t> koncentrációs játék</a:t>
            </a:r>
          </a:p>
          <a:p>
            <a:pPr>
              <a:buFont typeface="Arial" charset="0"/>
              <a:buChar char="•"/>
            </a:pPr>
            <a:r>
              <a:rPr lang="hu-HU" sz="4000">
                <a:latin typeface="Century Gothic" pitchFamily="34" charset="0"/>
              </a:rPr>
              <a:t> csoportalakítás</a:t>
            </a:r>
          </a:p>
          <a:p>
            <a:pPr>
              <a:buFont typeface="Arial" charset="0"/>
              <a:buChar char="•"/>
            </a:pPr>
            <a:r>
              <a:rPr lang="hu-HU" sz="4000">
                <a:latin typeface="Century Gothic" pitchFamily="34" charset="0"/>
              </a:rPr>
              <a:t> program ismertetése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34072" y="260648"/>
            <a:ext cx="6609928" cy="215111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3 lépcsős interjú (ismerkedés)</a:t>
            </a:r>
            <a:endParaRPr lang="hu-H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179388" y="2970213"/>
            <a:ext cx="4954587" cy="3887787"/>
          </a:xfrm>
        </p:spPr>
        <p:txBody>
          <a:bodyPr/>
          <a:lstStyle/>
          <a:p>
            <a:pPr marL="514350" indent="-514350">
              <a:buFont typeface="Century Gothic" pitchFamily="34" charset="0"/>
              <a:buAutoNum type="arabicPeriod"/>
            </a:pPr>
            <a:r>
              <a:rPr lang="hu-HU" smtClean="0"/>
              <a:t>A </a:t>
            </a:r>
            <a:r>
              <a:rPr lang="hu-HU" smtClean="0">
                <a:sym typeface="Wingdings" pitchFamily="2" charset="2"/>
              </a:rPr>
              <a:t> B</a:t>
            </a:r>
            <a:r>
              <a:rPr lang="hu-HU" smtClean="0"/>
              <a:t>  és C </a:t>
            </a:r>
            <a:r>
              <a:rPr lang="hu-HU" smtClean="0">
                <a:sym typeface="Wingdings" pitchFamily="2" charset="2"/>
              </a:rPr>
              <a:t> D (2’)</a:t>
            </a:r>
          </a:p>
          <a:p>
            <a:pPr marL="514350" indent="-514350">
              <a:buFont typeface="Century Gothic" pitchFamily="34" charset="0"/>
              <a:buAutoNum type="arabicPeriod"/>
            </a:pPr>
            <a:r>
              <a:rPr lang="hu-HU" smtClean="0"/>
              <a:t>B </a:t>
            </a:r>
            <a:r>
              <a:rPr lang="hu-HU" smtClean="0">
                <a:sym typeface="Wingdings" pitchFamily="2" charset="2"/>
              </a:rPr>
              <a:t> A</a:t>
            </a:r>
            <a:r>
              <a:rPr lang="hu-HU" smtClean="0"/>
              <a:t>  és D </a:t>
            </a:r>
            <a:r>
              <a:rPr lang="hu-HU" smtClean="0">
                <a:sym typeface="Wingdings" pitchFamily="2" charset="2"/>
              </a:rPr>
              <a:t> C (2’)</a:t>
            </a:r>
          </a:p>
          <a:p>
            <a:pPr marL="514350" indent="-514350">
              <a:buFont typeface="Century Gothic" pitchFamily="34" charset="0"/>
              <a:buAutoNum type="arabicPeriod"/>
            </a:pPr>
            <a:r>
              <a:rPr lang="hu-HU" smtClean="0"/>
              <a:t>A (B) </a:t>
            </a:r>
            <a:r>
              <a:rPr lang="hu-HU" smtClean="0">
                <a:sym typeface="Wingdings" pitchFamily="2" charset="2"/>
              </a:rPr>
              <a:t> C, D (1’)</a:t>
            </a:r>
            <a:br>
              <a:rPr lang="hu-HU" smtClean="0">
                <a:sym typeface="Wingdings" pitchFamily="2" charset="2"/>
              </a:rPr>
            </a:br>
            <a:r>
              <a:rPr lang="hu-HU" smtClean="0"/>
              <a:t>B (A) </a:t>
            </a:r>
            <a:r>
              <a:rPr lang="hu-HU" smtClean="0">
                <a:sym typeface="Wingdings" pitchFamily="2" charset="2"/>
              </a:rPr>
              <a:t> C, D (1’)</a:t>
            </a:r>
            <a:br>
              <a:rPr lang="hu-HU" smtClean="0">
                <a:sym typeface="Wingdings" pitchFamily="2" charset="2"/>
              </a:rPr>
            </a:br>
            <a:r>
              <a:rPr lang="hu-HU" smtClean="0"/>
              <a:t>C (D) </a:t>
            </a:r>
            <a:r>
              <a:rPr lang="hu-HU" smtClean="0">
                <a:sym typeface="Wingdings" pitchFamily="2" charset="2"/>
              </a:rPr>
              <a:t> A, B (1’)</a:t>
            </a:r>
            <a:r>
              <a:rPr lang="hu-HU" smtClean="0"/>
              <a:t> </a:t>
            </a:r>
            <a:br>
              <a:rPr lang="hu-HU" smtClean="0"/>
            </a:br>
            <a:r>
              <a:rPr lang="hu-HU" smtClean="0"/>
              <a:t>D (C) </a:t>
            </a:r>
            <a:r>
              <a:rPr lang="hu-HU" smtClean="0">
                <a:sym typeface="Wingdings" pitchFamily="2" charset="2"/>
              </a:rPr>
              <a:t> A, B (1’)</a:t>
            </a:r>
            <a:r>
              <a:rPr lang="hu-HU" smtClean="0"/>
              <a:t> </a:t>
            </a:r>
          </a:p>
          <a:p>
            <a:pPr marL="514350" indent="-514350">
              <a:buFont typeface="Wingdings 2" pitchFamily="18" charset="2"/>
              <a:buNone/>
            </a:pPr>
            <a:endParaRPr lang="hu-HU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hu-HU" smtClean="0"/>
          </a:p>
        </p:txBody>
      </p:sp>
      <p:pic>
        <p:nvPicPr>
          <p:cNvPr id="11268" name="Kép 3" descr="vasarely-victor-untitled-xlvi-lila-263139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989138"/>
            <a:ext cx="150336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48072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Rajzoljunk párban! (tükörjáték)</a:t>
            </a:r>
            <a:endParaRPr lang="hu-H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323850" y="3068638"/>
            <a:ext cx="8229600" cy="3419475"/>
          </a:xfrm>
        </p:spPr>
        <p:txBody>
          <a:bodyPr/>
          <a:lstStyle/>
          <a:p>
            <a:r>
              <a:rPr lang="hu-HU" smtClean="0"/>
              <a:t>Rajzoljunk párban!</a:t>
            </a:r>
          </a:p>
          <a:p>
            <a:r>
              <a:rPr lang="hu-HU" smtClean="0"/>
              <a:t>Ki volt Vasarely? (csoportmunka)</a:t>
            </a:r>
          </a:p>
          <a:p>
            <a:r>
              <a:rPr lang="hu-HU" smtClean="0"/>
              <a:t>Füllentős (2 igaz, 1 hamis állítás)</a:t>
            </a:r>
          </a:p>
          <a:p>
            <a:r>
              <a:rPr lang="hu-HU" smtClean="0"/>
              <a:t>Optikai illúziók </a:t>
            </a:r>
          </a:p>
          <a:p>
            <a:r>
              <a:rPr lang="hu-HU" smtClean="0"/>
              <a:t>Szimmetria síkban, térben</a:t>
            </a:r>
            <a:br>
              <a:rPr lang="hu-HU" smtClean="0"/>
            </a:br>
            <a:r>
              <a:rPr lang="hu-HU" smtClean="0"/>
              <a:t>(feladatlapon, hatszögek)</a:t>
            </a:r>
          </a:p>
          <a:p>
            <a:endParaRPr lang="hu-HU" smtClean="0"/>
          </a:p>
        </p:txBody>
      </p:sp>
      <p:pic>
        <p:nvPicPr>
          <p:cNvPr id="12292" name="Kép 3" descr="vasarely-victor-composition-12-47037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557338"/>
            <a:ext cx="18923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Vasarely Múzeum, Budapest</a:t>
            </a:r>
            <a:endParaRPr lang="hu-H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Tartalom helye 6" descr="JOD_23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484313"/>
            <a:ext cx="7302500" cy="49942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Vasarely Múzeum, Budapest</a:t>
            </a:r>
            <a:endParaRPr lang="hu-H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9" name="Tartalom helye 3" descr="JOD_236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557338"/>
            <a:ext cx="6891337" cy="45958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Vasarely Múzeum, Budapest</a:t>
            </a:r>
            <a:endParaRPr lang="hu-H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3" name="Tartalom helye 3" descr="JOD_238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484313"/>
            <a:ext cx="7002462" cy="4622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Vasarely Múzeum, Budapest</a:t>
            </a:r>
            <a:endParaRPr lang="hu-H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7" name="Tartalom helye 3" descr="JOD_245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628775"/>
            <a:ext cx="6761162" cy="4556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Vasarely Múzeum, Budapest</a:t>
            </a:r>
            <a:endParaRPr lang="hu-H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1" name="Tartalom helye 3" descr="JOD_24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28775"/>
            <a:ext cx="813435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</TotalTime>
  <Words>79</Words>
  <Application>Microsoft Office PowerPoint</Application>
  <PresentationFormat>Diavetítés a képernyőre (4:3 oldalarány)</PresentationFormat>
  <Paragraphs>19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8</vt:i4>
      </vt:variant>
      <vt:variant>
        <vt:lpstr>Diacímek</vt:lpstr>
      </vt:variant>
      <vt:variant>
        <vt:i4>11</vt:i4>
      </vt:variant>
    </vt:vector>
  </HeadingPairs>
  <TitlesOfParts>
    <vt:vector size="25" baseType="lpstr">
      <vt:lpstr>Century Gothic</vt:lpstr>
      <vt:lpstr>Arial</vt:lpstr>
      <vt:lpstr>Wingdings 2</vt:lpstr>
      <vt:lpstr>Verdana</vt:lpstr>
      <vt:lpstr>Calibri</vt:lpstr>
      <vt:lpstr>Wingdings</vt:lpstr>
      <vt:lpstr>Lendület</vt:lpstr>
      <vt:lpstr>1_Lendület</vt:lpstr>
      <vt:lpstr>2_Lendület</vt:lpstr>
      <vt:lpstr>3_Lendület</vt:lpstr>
      <vt:lpstr>4_Lendület</vt:lpstr>
      <vt:lpstr>5_Lendület</vt:lpstr>
      <vt:lpstr>6_Lendület</vt:lpstr>
      <vt:lpstr>7_Lendület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Geometria vagy művészet? avagy  Vasarely másképp</dc:title>
  <dc:creator>Kádár Rita</dc:creator>
  <cp:lastModifiedBy>IRODA</cp:lastModifiedBy>
  <cp:revision>12</cp:revision>
  <dcterms:created xsi:type="dcterms:W3CDTF">2011-07-01T16:29:51Z</dcterms:created>
  <dcterms:modified xsi:type="dcterms:W3CDTF">2017-09-14T09:17:15Z</dcterms:modified>
</cp:coreProperties>
</file>